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9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8230621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2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20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20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ночью и утром дождь, гроза, туман. Ветер северо-западный, северный 5-10 м/с. Температура воздуха ночью 10-12, днем 20-22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августа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21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2-7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10-12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6495703"/>
              </p:ext>
            </p:extLst>
          </p:nvPr>
        </p:nvGraphicFramePr>
        <p:xfrm>
          <a:off x="5138515" y="4207023"/>
          <a:ext cx="4588669" cy="2232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4130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29423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4501</cp:revision>
  <cp:lastPrinted>2021-07-01T03:56:27Z</cp:lastPrinted>
  <dcterms:created xsi:type="dcterms:W3CDTF">2018-03-27T06:03:00Z</dcterms:created>
  <dcterms:modified xsi:type="dcterms:W3CDTF">2026-08-19T08:12:57Z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