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96287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днем дождь, гроза, град. Ветер северо-западный 5-10, днем порывы 15-20 м/с. Температура воздуха ночью 13-15, днем 25-27 тепла.</a:t>
            </a:r>
          </a:p>
          <a:p>
            <a:pPr algn="just">
              <a:buNone/>
            </a:pPr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21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          7-12 м/с. Температура воздуха 11-13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816421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04989" y="252013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30716</TotalTime>
  <Words>695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5254</cp:revision>
  <cp:lastPrinted>2026-04-01T06:23:53Z</cp:lastPrinted>
  <dcterms:created xsi:type="dcterms:W3CDTF">2018-03-27T06:03:00Z</dcterms:created>
  <dcterms:modified xsi:type="dcterms:W3CDTF">2026-08-19T07:18:13Z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