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107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1240335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дождь, гроза, временами сильный дождь, град. Ветер северо-западный, северный 9-14, днем порывы 15-20 м/с. Температура воздуха ночью 10-12, днем 20-22 тепла.</a:t>
            </a: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21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20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 м/с. Температура воздуха ночью 8-10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5345528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М./Огай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26060</TotalTime>
  <Words>604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5326</cp:revision>
  <cp:lastPrinted>2021-07-01T03:56:27Z</cp:lastPrinted>
  <dcterms:created xsi:type="dcterms:W3CDTF">2018-03-27T06:03:00Z</dcterms:created>
  <dcterms:modified xsi:type="dcterms:W3CDTF">2026-08-19T08:35:00Z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