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078554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Переменная облачность, без осадков. Ветер северо-западный, северный 7-12, днем порывы 15-18 м/с. Температура воздуха ночью 17-19, днем 28-30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21 августа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 м/с.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197375"/>
              </p:ext>
            </p:extLst>
          </p:nvPr>
        </p:nvGraphicFramePr>
        <p:xfrm>
          <a:off x="4999855" y="4149080"/>
          <a:ext cx="4716137" cy="1872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21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Б.М./Кириллова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28687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5387</cp:revision>
  <cp:lastPrinted>2021-07-01T03:56:27Z</cp:lastPrinted>
  <dcterms:created xsi:type="dcterms:W3CDTF">2018-03-27T06:03:00Z</dcterms:created>
  <dcterms:modified xsi:type="dcterms:W3CDTF">2026-08-19T08:36:14Z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