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1412966"/>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тамызға</a:t>
            </a:r>
            <a:r>
              <a:rPr lang="kk-KZ" altLang="ru-RU" sz="1100" b="1" dirty="0" smtClean="0">
                <a:solidFill>
                  <a:srgbClr val="000000"/>
                </a:solidFill>
                <a:latin typeface="Times New Roman" panose="02020603050405020304" pitchFamily="18" charset="0"/>
                <a:cs typeface="Times New Roman" panose="02020603050405020304" pitchFamily="18" charset="0"/>
              </a:rPr>
              <a:t>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19 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20 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солтүстіктен соғады, күші 5-10 м/с. Ауаның температурасы түнде 20-22, күндіз 36-38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21 тамызға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Жел солтүстік-шығыстан соғады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күші 6-11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20-22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60730654"/>
              </p:ext>
            </p:extLst>
          </p:nvPr>
        </p:nvGraphicFramePr>
        <p:xfrm>
          <a:off x="5026096" y="4531958"/>
          <a:ext cx="4691064" cy="1943386"/>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719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6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0.035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1086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0.217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1201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636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357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smtClean="0">
                          <a:solidFill>
                            <a:srgbClr val="000000"/>
                          </a:solidFill>
                          <a:effectLst/>
                          <a:latin typeface="Times New Roman" panose="02020603050405020304" pitchFamily="18" charset="0"/>
                        </a:rPr>
                        <a:t>0.714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30310406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18257</TotalTime>
  <Words>545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4449</cp:revision>
  <cp:lastPrinted>2021-07-01T07:38:07Z</cp:lastPrinted>
  <dcterms:created xsi:type="dcterms:W3CDTF">2018-03-27T06:03:00Z</dcterms:created>
  <dcterms:modified xsi:type="dcterms:W3CDTF">2026-08-19T06:01:10Z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