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53505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бұршақ</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20-22 градус </a:t>
            </a:r>
            <a:r>
              <a:rPr lang="ru-RU" sz="1150" dirty="0" err="1">
                <a:latin typeface="Times New Roman" pitchFamily="18" charset="0"/>
                <a:cs typeface="Times New Roman" pitchFamily="18" charset="0"/>
              </a:rPr>
              <a:t>жылы</a:t>
            </a:r>
            <a:r>
              <a:rPr lang="ru-RU" sz="115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99665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26037</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5314</cp:revision>
  <cp:lastPrinted>2021-07-01T03:56:27Z</cp:lastPrinted>
  <dcterms:created xsi:type="dcterms:W3CDTF">2018-03-27T06:03:00Z</dcterms:created>
  <dcterms:modified xsi:type="dcterms:W3CDTF">2026-08-19T08:34:56Z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