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1" d="100"/>
          <a:sy n="101" d="100"/>
        </p:scale>
        <p:origin x="-90" y="-15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19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428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0.086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1.438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20</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a:t>
            </a:r>
            <a:r>
              <a:rPr lang="ru-RU"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тұман. Солтүстік-батыстан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20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21</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smtClean="0">
                <a:latin typeface="Times New Roman" pitchFamily="18" charset="0"/>
                <a:cs typeface="Times New Roman" pitchFamily="18" charset="0"/>
              </a:rPr>
              <a:t>жауын-шашынсыз</a:t>
            </a:r>
            <a:r>
              <a:rPr lang="ru-RU" sz="1100" smtClean="0">
                <a:latin typeface="Times New Roman" pitchFamily="18" charset="0"/>
                <a:cs typeface="Times New Roman" pitchFamily="18" charset="0"/>
              </a:rPr>
              <a:t>.</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21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18803</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8458</cp:revision>
  <cp:lastPrinted>2021-07-01T03:56:27Z</cp:lastPrinted>
  <dcterms:created xsi:type="dcterms:W3CDTF">2018-03-27T06:03:00Z</dcterms:created>
  <dcterms:modified xsi:type="dcterms:W3CDTF">2026-08-19T07:33:24Z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