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863146807"/>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231</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тамызға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132196183"/>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677382"/>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20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a:t>
            </a:r>
            <a:r>
              <a:rPr lang="kk-KZ"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тамыздан</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kk-KZ" altLang="ru-RU" sz="1200" b="1" dirty="0" smtClean="0">
                <a:latin typeface="Times New Roman" pitchFamily="18" charset="0"/>
                <a:cs typeface="Times New Roman" pitchFamily="18" charset="0"/>
              </a:rPr>
              <a:t>тамызға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Солтүстік-батыстан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19-21,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35-37 </a:t>
            </a:r>
            <a:r>
              <a:rPr lang="kk-KZ" sz="1100" dirty="0">
                <a:latin typeface="Times New Roman" pitchFamily="18" charset="0"/>
                <a:cs typeface="Times New Roman" pitchFamily="18" charset="0"/>
              </a:rPr>
              <a:t>градус жылы</a:t>
            </a:r>
            <a:r>
              <a:rPr lang="kk-KZ" sz="1100" dirty="0" smtClean="0">
                <a:latin typeface="Times New Roman" pitchFamily="18" charset="0"/>
                <a:cs typeface="Times New Roman" pitchFamily="18" charset="0"/>
              </a:rPr>
              <a:t>.</a:t>
            </a: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a:t>
            </a:r>
            <a:r>
              <a:rPr lang="ru-RU" altLang="ru-RU" sz="1200" b="1" dirty="0" smtClean="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тамызға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20 тамыздан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тамызға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Солтүстік-батыстан жел соғады, күші 8-13 м/с. Ауа температурасы </a:t>
            </a:r>
            <a:r>
              <a:rPr lang="kk-KZ" sz="1100" dirty="0" smtClean="0">
                <a:latin typeface="Times New Roman" pitchFamily="18" charset="0"/>
                <a:cs typeface="Times New Roman" pitchFamily="18" charset="0"/>
              </a:rPr>
              <a:t>19-21 </a:t>
            </a:r>
            <a:r>
              <a:rPr lang="kk-KZ" sz="1100" dirty="0" smtClean="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384995"/>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a:t>
            </a:r>
            <a:r>
              <a:rPr lang="ru-RU" altLang="ru-RU" sz="1200">
                <a:solidFill>
                  <a:srgbClr val="000000"/>
                </a:solidFill>
                <a:latin typeface="Times New Roman" panose="02020603050405020304" pitchFamily="18" charset="0"/>
                <a:cs typeface="Times New Roman" panose="02020603050405020304" pitchFamily="18" charset="0"/>
              </a:rPr>
              <a:t>қ </a:t>
            </a:r>
            <a:r>
              <a:rPr lang="ru-RU" altLang="ru-RU" sz="1200" smtClean="0">
                <a:solidFill>
                  <a:srgbClr val="000000"/>
                </a:solidFill>
                <a:latin typeface="Times New Roman" panose="02020603050405020304" pitchFamily="18" charset="0"/>
                <a:cs typeface="Times New Roman" panose="02020603050405020304" pitchFamily="18" charset="0"/>
              </a:rPr>
              <a:t>Самал-3</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14372</TotalTime>
  <Words>548</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4288</cp:revision>
  <cp:lastPrinted>2021-07-01T03:56:27Z</cp:lastPrinted>
  <dcterms:created xsi:type="dcterms:W3CDTF">2018-03-27T06:03:00Z</dcterms:created>
  <dcterms:modified xsi:type="dcterms:W3CDTF">2026-08-19T06:52:02Z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