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323924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19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20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және таңертең жаңбыр жауады, найзағай, тұман күтіледі. Солтүстік-батыстан, солтүстіктен жел соғады, күші 5-10 м/с. Ауа температурасы түнде 10-12, күндіз 20-22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20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21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2-7 м/с. Ауа температурасы 10-12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791358739"/>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23087</TotalTime>
  <Words>581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4419</cp:revision>
  <cp:lastPrinted>2021-07-01T07:38:07Z</cp:lastPrinted>
  <dcterms:created xsi:type="dcterms:W3CDTF">2018-03-27T06:03:00Z</dcterms:created>
  <dcterms:modified xsi:type="dcterms:W3CDTF">2026-08-19T08:12:54Z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