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573135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5-10, күндіз екпіні 15-20 м/с. Ауа температурасы түнде 10-12, күндіз 22-24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екпіні 15-18 м/с. Ауа </a:t>
            </a:r>
            <a:r>
              <a:rPr lang="kk-KZ" sz="120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221271521"/>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21448</TotalTime>
  <Words>606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4624</cp:revision>
  <cp:lastPrinted>2021-07-01T03:56:27Z</cp:lastPrinted>
  <dcterms:created xsi:type="dcterms:W3CDTF">2018-03-27T06:03:00Z</dcterms:created>
  <dcterms:modified xsi:type="dcterms:W3CDTF">2026-08-19T07:39:28Z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