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7225606"/>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19</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16-18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33-35 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sym typeface="+mn-ea"/>
              </a:rPr>
              <a:t>21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Оңтүстік-шығыстан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275679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51125</TotalTime>
  <Words>521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7207</cp:revision>
  <cp:lastPrinted>2021-07-01T07:38:07Z</cp:lastPrinted>
  <dcterms:created xsi:type="dcterms:W3CDTF">2018-03-27T06:03:00Z</dcterms:created>
  <dcterms:modified xsi:type="dcterms:W3CDTF">2026-08-19T07:12:09Z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