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393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533666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1716857"/>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0,027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1746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0,349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103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0,517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44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0,109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0,713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0,146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күндіз өткінші жаңбыр, найзағай, бұршақ, дауыл. Жел оңтүстік-шығыстан, оңтүстіктен соғады, күші 9-14 м/с. Ауа температурасы түнде 17-19, күндіз 32-34 градус жылы</a:t>
            </a:r>
            <a:r>
              <a:rPr lang="kk-KZ" sz="1100" dirty="0" smtClean="0">
                <a:solidFill>
                  <a:srgbClr val="000000"/>
                </a:solidFill>
                <a:latin typeface="Times New Roman"/>
              </a:rPr>
              <a:t>.</a:t>
            </a:r>
            <a:endParaRPr lang="kk-KZ" sz="1100" dirty="0" smtClean="0">
              <a:solidFill>
                <a:srgbClr val="000000"/>
              </a:solidFill>
              <a:latin typeface="Times New Roman"/>
            </a:endParaRP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21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20</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smtClean="0">
                <a:solidFill>
                  <a:srgbClr val="000000"/>
                </a:solidFill>
                <a:latin typeface="Times New Roman"/>
              </a:rPr>
              <a:t>Оңтүстіктен соғатын жел солтүстік-батысқа ауысады</a:t>
            </a:r>
            <a:r>
              <a:rPr lang="kk-KZ" sz="1100" dirty="0" smtClean="0">
                <a:solidFill>
                  <a:srgbClr val="000000"/>
                </a:solidFill>
                <a:latin typeface="Times New Roman"/>
              </a:rPr>
              <a:t>, күші 5-10 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18-20 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65251" y="2381321"/>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44502</TotalTime>
  <Words>573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7952</cp:revision>
  <cp:lastPrinted>2021-07-01T03:56:27Z</cp:lastPrinted>
  <dcterms:created xsi:type="dcterms:W3CDTF">2018-03-27T06:03:00Z</dcterms:created>
  <dcterms:modified xsi:type="dcterms:W3CDTF">2026-08-19T07:23:11Z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