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20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19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20</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12-14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34-36 градус қатты ыстық.</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21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21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13-15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50030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3423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23155</TotalTime>
  <Words>523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6068</cp:revision>
  <cp:lastPrinted>2021-07-01T03:56:27Z</cp:lastPrinted>
  <dcterms:created xsi:type="dcterms:W3CDTF">2018-03-27T06:03:00Z</dcterms:created>
  <dcterms:modified xsi:type="dcterms:W3CDTF">2026-08-19T06:44:37Z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