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730" autoAdjust="0"/>
  </p:normalViewPr>
  <p:slideViewPr>
    <p:cSldViewPr showGuides="1">
      <p:cViewPr>
        <p:scale>
          <a:sx n="130" d="100"/>
          <a:sy n="130" d="100"/>
        </p:scale>
        <p:origin x="-1632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87080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81335585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kumimoji="0" lang="kk-KZ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232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2026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1579" y="2420888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ночью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рассеиванию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загрязняющих веществ в атмосфере города. В целом по городу ожидается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5505937"/>
              </p:ext>
            </p:extLst>
          </p:nvPr>
        </p:nvGraphicFramePr>
        <p:xfrm>
          <a:off x="4991355" y="4193139"/>
          <a:ext cx="4747702" cy="22174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7585"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5696"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1.013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02279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75448"/>
            <a:ext cx="4759889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08000" algn="just"/>
            <a:r>
              <a:rPr lang="ru-RU" sz="1100" kern="1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Переменная </a:t>
            </a:r>
            <a:r>
              <a:rPr lang="ru-RU" sz="1100" kern="1400" dirty="0">
                <a:solidFill>
                  <a:srgbClr val="000000"/>
                </a:solidFill>
                <a:latin typeface="Times New Roman"/>
                <a:ea typeface="Times New Roman"/>
              </a:rPr>
              <a:t>облачность, ночью кратковременный дождь, гроза. Ветер </a:t>
            </a:r>
            <a:r>
              <a:rPr lang="ru-RU" sz="1100" kern="1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северо-западный </a:t>
            </a:r>
            <a:r>
              <a:rPr lang="ru-RU" sz="1100" kern="1400" dirty="0">
                <a:solidFill>
                  <a:srgbClr val="000000"/>
                </a:solidFill>
                <a:latin typeface="Times New Roman"/>
                <a:ea typeface="Times New Roman"/>
              </a:rPr>
              <a:t>9-14 м/с. Температура воздуха ночью 15-17, днем 30-32 тепла.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08000" algn="just"/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Прогноз погоды на ночь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Переменная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облачность, </a:t>
            </a:r>
            <a:r>
              <a:rPr lang="ru-RU" sz="1100" kern="1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без осадков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. Ветер </a:t>
            </a:r>
            <a:r>
              <a:rPr lang="ru-RU" sz="1100" kern="1400" dirty="0" smtClean="0">
                <a:solidFill>
                  <a:srgbClr val="000000"/>
                </a:solidFill>
                <a:latin typeface="Times New Roman"/>
                <a:ea typeface="Calibri"/>
              </a:rPr>
              <a:t>северо</a:t>
            </a:r>
            <a:r>
              <a:rPr lang="ru-RU" sz="1100" kern="1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-западный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7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-12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м/с. Температура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воздуха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18-20 тепла</a:t>
            </a:r>
            <a:r>
              <a:rPr lang="kk-KZ" sz="1100" dirty="0" smtClean="0">
                <a:solidFill>
                  <a:srgbClr val="000000"/>
                </a:solidFill>
                <a:latin typeface="Times New Roman"/>
              </a:rPr>
              <a:t>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80010" y="3152001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43177</TotalTime>
  <Words>596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7271</cp:revision>
  <cp:lastPrinted>2021-07-01T03:56:27Z</cp:lastPrinted>
  <dcterms:created xsi:type="dcterms:W3CDTF">2018-03-27T06:03:00Z</dcterms:created>
  <dcterms:modified xsi:type="dcterms:W3CDTF">2026-08-20T06:47:39Z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