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4234939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небольшой дождь, гроза, днем временами дождь,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тепла. 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0216374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775" y="2222547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71261</TotalTime>
  <Words>607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7491</cp:revision>
  <cp:lastPrinted>2021-02-03T11:37:00Z</cp:lastPrinted>
  <dcterms:created xsi:type="dcterms:W3CDTF">2018-03-27T06:03:00Z</dcterms:created>
  <dcterms:modified xsi:type="dcterms:W3CDTF">2026-08-20T06:50:40Z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