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C29CB44-BAA5-458D-AE30-042885126BDF}">
          <p14:sldIdLst>
            <p14:sldId id="261"/>
          </p14:sldIdLst>
        </p14:section>
        <p14:section name="Раздел без заголовка" id="{8ADB3727-2B6D-45EF-80A2-07C9D67888F9}">
          <p14:sldIdLst>
            <p14:sldId id="26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232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20 августа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31386"/>
            <a:ext cx="4935538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21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20 ч.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21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августа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</a:t>
            </a:r>
            <a:r>
              <a:rPr lang="ru-RU" sz="1100" dirty="0" smtClean="0">
                <a:solidFill>
                  <a:schemeClr val="tx1"/>
                </a:solidFill>
              </a:rPr>
              <a:t>еременная облачность, 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западный, северо-западный 3-8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20-22,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30-32 тепла.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погоды 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22 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21 августа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22 августа 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>
                <a:solidFill>
                  <a:schemeClr val="tx1"/>
                </a:solidFill>
              </a:rPr>
              <a:t>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</a:t>
            </a:r>
            <a:r>
              <a:rPr lang="kk-KZ" sz="1100" dirty="0" smtClean="0">
                <a:solidFill>
                  <a:schemeClr val="tx1"/>
                </a:solidFill>
              </a:rPr>
              <a:t>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err="1" smtClean="0">
                <a:solidFill>
                  <a:schemeClr val="tx1"/>
                </a:solidFill>
              </a:rPr>
              <a:t>северо</a:t>
            </a:r>
            <a:r>
              <a:rPr lang="kk-KZ" sz="1100" dirty="0" smtClean="0">
                <a:solidFill>
                  <a:schemeClr val="tx1"/>
                </a:solidFill>
              </a:rPr>
              <a:t>-западный 3-8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</a:t>
            </a:r>
            <a:r>
              <a:rPr lang="ru-RU" sz="1100" dirty="0" smtClean="0">
                <a:solidFill>
                  <a:schemeClr val="tx1"/>
                </a:solidFill>
              </a:rPr>
              <a:t>воздуха 17-19 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3100009"/>
              </p:ext>
            </p:extLst>
          </p:nvPr>
        </p:nvGraphicFramePr>
        <p:xfrm>
          <a:off x="4843483" y="4214346"/>
          <a:ext cx="4937125" cy="2134850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210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26000" y="2344672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kk-KZ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kk-KZ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40061" y="3658394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20 августа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25" y="3376612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Б.Момышулы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района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50;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Зорге,14;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202;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Аэродромная;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№32;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и: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Кисебаев Д.К.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30615</TotalTime>
  <Words>780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Polzovatel</cp:lastModifiedBy>
  <cp:revision>7564</cp:revision>
  <cp:lastPrinted>2021-07-01T09:11:30Z</cp:lastPrinted>
  <dcterms:created xsi:type="dcterms:W3CDTF">2018-03-27T06:03:00Z</dcterms:created>
  <dcterms:modified xsi:type="dcterms:W3CDTF">2026-08-20T06:16:56Z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