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7430298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21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ночью 3-8, днем 5-10 м/с. Температура воздуха ночью 9-11, днем 22-24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дождь, гроза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-западный 9-14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15-17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611374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29430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4503</cp:revision>
  <cp:lastPrinted>2021-07-01T03:56:27Z</cp:lastPrinted>
  <dcterms:created xsi:type="dcterms:W3CDTF">2018-03-27T06:03:00Z</dcterms:created>
  <dcterms:modified xsi:type="dcterms:W3CDTF">2026-08-20T08:03:05Z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