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0407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град. Ветер северо-западный 9-14, порывы 15-20 м/с. Температура воздуха ночью 11-13, днем 21-23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Туман. Ветер северо-западный 7-12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72956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61267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8340</cp:revision>
  <cp:lastPrinted>2025-08-12T06:13:34Z</cp:lastPrinted>
  <dcterms:created xsi:type="dcterms:W3CDTF">2018-03-27T06:03:00Z</dcterms:created>
  <dcterms:modified xsi:type="dcterms:W3CDTF">2026-08-20T06:07:22Z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