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058734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6186" y="2270341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августа метеорологические условия будут способствовать накоплению, днем 21 августа, ночью 22 августа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2-7, днем 7-12 м/с. Температура воздуха ночью 8-10, днем 21-23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759063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26060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5328</cp:revision>
  <cp:lastPrinted>2021-07-01T03:56:27Z</cp:lastPrinted>
  <dcterms:created xsi:type="dcterms:W3CDTF">2018-03-27T06:03:00Z</dcterms:created>
  <dcterms:modified xsi:type="dcterms:W3CDTF">2026-08-20T08:16:11Z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