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72114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дождь, гроза, днем град. Ветер юго-восточный с переходом на северо-западный 5-10, порывы 15-20 м/с. Температура воздуха ночью 9-11, днем 19-21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655521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22656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4674</cp:revision>
  <cp:lastPrinted>2021-10-14T11:15:53Z</cp:lastPrinted>
  <dcterms:created xsi:type="dcterms:W3CDTF">2018-03-27T06:03:00Z</dcterms:created>
  <dcterms:modified xsi:type="dcterms:W3CDTF">2026-08-20T07:56:04Z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