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9704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840454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9-14, днем порывы 15-18 м/с. Температура воздуха ночью 21-23,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96574" y="6295157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30002</TotalTime>
  <Words>574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4378</cp:revision>
  <cp:lastPrinted>2021-10-15T03:50:29Z</cp:lastPrinted>
  <dcterms:created xsi:type="dcterms:W3CDTF">2018-03-27T06:03:00Z</dcterms:created>
  <dcterms:modified xsi:type="dcterms:W3CDTF">2026-08-20T06:36:46Z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