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782935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северный, северо -восточный ночью 2-7, днем 7-12 м/с. Температура воздуха ночью 8-10,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319560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накоплению, 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009435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29047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5488</cp:revision>
  <cp:lastPrinted>2021-07-01T03:56:27Z</cp:lastPrinted>
  <dcterms:created xsi:type="dcterms:W3CDTF">2018-03-27T06:03:00Z</dcterms:created>
  <dcterms:modified xsi:type="dcterms:W3CDTF">2026-08-20T08:16:03Z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