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717335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20</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103736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4852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4"/>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21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20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21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Бұлтты,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бұршақ.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dirty="0">
                <a:solidFill>
                  <a:srgbClr val="000000"/>
                </a:solidFill>
                <a:latin typeface="Times New Roman" panose="02020603050405020304" pitchFamily="18" charset="0"/>
                <a:ea typeface="Calibri" panose="020F0502020204030204" pitchFamily="34" charset="0"/>
              </a:rPr>
              <a:t>, күші</a:t>
            </a:r>
            <a:r>
              <a:rPr lang="kk-KZ" sz="1100" dirty="0">
                <a:solidFill>
                  <a:srgbClr val="000000"/>
                </a:solidFill>
                <a:latin typeface="Times New Roman" panose="02020603050405020304" pitchFamily="18" charset="0"/>
                <a:ea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екпіні </a:t>
            </a:r>
            <a:r>
              <a:rPr lang="kk-KZ" sz="1100" kern="1400" dirty="0">
                <a:solidFill>
                  <a:srgbClr val="000000"/>
                </a:solidFill>
                <a:latin typeface="Times New Roman" panose="02020603050405020304" pitchFamily="18" charset="0"/>
                <a:ea typeface="Times New Roman" panose="02020603050405020304" pitchFamily="18" charset="0"/>
              </a:rPr>
              <a:t> 15-20 м/с. Ауа температурасы түнде 1</a:t>
            </a:r>
            <a:r>
              <a:rPr lang="en-US" sz="1100" kern="1400" dirty="0">
                <a:solidFill>
                  <a:srgbClr val="000000"/>
                </a:solidFill>
                <a:latin typeface="Times New Roman" panose="02020603050405020304" pitchFamily="18" charset="0"/>
                <a:ea typeface="Times New Roman" panose="02020603050405020304" pitchFamily="18" charset="0"/>
              </a:rPr>
              <a:t>1</a:t>
            </a:r>
            <a:r>
              <a:rPr lang="kk-KZ" sz="1100" kern="1400" dirty="0">
                <a:solidFill>
                  <a:srgbClr val="000000"/>
                </a:solidFill>
                <a:latin typeface="Times New Roman" panose="02020603050405020304" pitchFamily="18" charset="0"/>
                <a:ea typeface="Times New Roman" panose="02020603050405020304" pitchFamily="18" charset="0"/>
              </a:rPr>
              <a:t>-1</a:t>
            </a:r>
            <a:r>
              <a:rPr lang="en-US" sz="1100" kern="1400" dirty="0">
                <a:solidFill>
                  <a:srgbClr val="000000"/>
                </a:solidFill>
                <a:latin typeface="Times New Roman" panose="02020603050405020304" pitchFamily="18" charset="0"/>
                <a:ea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rPr>
              <a:t>, күндіз </a:t>
            </a:r>
            <a:r>
              <a:rPr lang="en-US" sz="1100" kern="1400" dirty="0">
                <a:solidFill>
                  <a:srgbClr val="000000"/>
                </a:solidFill>
                <a:latin typeface="Times New Roman" panose="02020603050405020304" pitchFamily="18" charset="0"/>
                <a:ea typeface="Times New Roman" panose="02020603050405020304" pitchFamily="18" charset="0"/>
              </a:rPr>
              <a:t>21-23</a:t>
            </a:r>
            <a:r>
              <a:rPr lang="kk-KZ" sz="1100" kern="1400" dirty="0">
                <a:solidFill>
                  <a:srgbClr val="000000"/>
                </a:solidFill>
                <a:latin typeface="Times New Roman" panose="02020603050405020304" pitchFamily="18" charset="0"/>
                <a:ea typeface="Times New Roman" panose="02020603050405020304" pitchFamily="18" charset="0"/>
              </a:rPr>
              <a:t> жылы.</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2</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21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2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бұлтты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 Тұман.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en-US" sz="1100" dirty="0">
                <a:latin typeface="Times New Roman" panose="02020603050405020304" pitchFamily="18" charset="0"/>
                <a:cs typeface="Times New Roman" panose="02020603050405020304" pitchFamily="18" charset="0"/>
              </a:rPr>
              <a:t>13-15</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57057</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7958</cp:revision>
  <cp:lastPrinted>2025-07-15T07:11:11Z</cp:lastPrinted>
  <dcterms:created xsi:type="dcterms:W3CDTF">2018-03-27T06:03:00Z</dcterms:created>
  <dcterms:modified xsi:type="dcterms:W3CDTF">2026-08-20T06:13:38Z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