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133349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21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24-26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22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21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13-15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5942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kk-KZ" sz="1100"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28901</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5371</cp:revision>
  <cp:lastPrinted>2021-07-01T07:38:07Z</cp:lastPrinted>
  <dcterms:created xsi:type="dcterms:W3CDTF">2018-03-27T06:03:00Z</dcterms:created>
  <dcterms:modified xsi:type="dcterms:W3CDTF">2026-08-20T08:14:45Z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