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10277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күндіз бұршақ. Оңтүстік-шығыстан соғатын жел солтүстік-батысқа ауысады,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оңтүстік-батыстан соғады, күші 5-10 м/с. Ауа </a:t>
            </a:r>
            <a:r>
              <a:rPr lang="kk-KZ" sz="120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3426110029"/>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68662" y="2634690"/>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26176</TotalTime>
  <Words>668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5114</cp:revision>
  <cp:lastPrinted>2021-07-01T03:56:27Z</cp:lastPrinted>
  <dcterms:created xsi:type="dcterms:W3CDTF">2018-03-27T06:03:00Z</dcterms:created>
  <dcterms:modified xsi:type="dcterms:W3CDTF">2026-08-20T07:54:00Z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