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170446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20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түнде күші 3-8, күндіз 5-10 м/с. Ауа температурасы түнде 9-11, күндіз 22-24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92525476"/>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23094</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4421</cp:revision>
  <cp:lastPrinted>2021-07-01T07:38:07Z</cp:lastPrinted>
  <dcterms:created xsi:type="dcterms:W3CDTF">2018-03-27T06:03:00Z</dcterms:created>
  <dcterms:modified xsi:type="dcterms:W3CDTF">2026-08-20T08:03:08Z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