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4300791"/>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2-7</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м/с</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Ауа</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8-10,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21-23 </a:t>
            </a:r>
            <a:r>
              <a:rPr lang="ru-RU" sz="1150" dirty="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22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420888"/>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21 </a:t>
            </a:r>
            <a:r>
              <a:rPr lang="kk-KZ" altLang="en-US" sz="1200" dirty="0">
                <a:solidFill>
                  <a:schemeClr val="tx1"/>
                </a:solidFill>
                <a:latin typeface="Times New Roman" pitchFamily="18" charset="0"/>
                <a:cs typeface="Times New Roman" pitchFamily="18" charset="0"/>
                <a:sym typeface="+mn-ea"/>
              </a:rPr>
              <a:t>тамызда түнде метеорологиялық жағдайлар қала атмосферасында ластаушы заттардың жиналуына, </a:t>
            </a:r>
            <a:r>
              <a:rPr lang="kk-KZ" altLang="en-US" sz="1200" dirty="0" smtClean="0">
                <a:solidFill>
                  <a:schemeClr val="tx1"/>
                </a:solidFill>
                <a:latin typeface="Times New Roman" pitchFamily="18" charset="0"/>
                <a:cs typeface="Times New Roman" pitchFamily="18" charset="0"/>
                <a:sym typeface="+mn-ea"/>
              </a:rPr>
              <a:t>21 </a:t>
            </a:r>
            <a:r>
              <a:rPr lang="kk-KZ" altLang="en-US" sz="1200" dirty="0">
                <a:solidFill>
                  <a:schemeClr val="tx1"/>
                </a:solidFill>
                <a:latin typeface="Times New Roman" pitchFamily="18" charset="0"/>
                <a:cs typeface="Times New Roman" pitchFamily="18" charset="0"/>
                <a:sym typeface="+mn-ea"/>
              </a:rPr>
              <a:t>тамызда күндіз және </a:t>
            </a:r>
            <a:r>
              <a:rPr lang="kk-KZ" altLang="en-US" sz="1200" dirty="0" smtClean="0">
                <a:solidFill>
                  <a:schemeClr val="tx1"/>
                </a:solidFill>
                <a:latin typeface="Times New Roman" pitchFamily="18" charset="0"/>
                <a:cs typeface="Times New Roman" pitchFamily="18" charset="0"/>
                <a:sym typeface="+mn-ea"/>
              </a:rPr>
              <a:t>22 </a:t>
            </a:r>
            <a:r>
              <a:rPr lang="kk-KZ" altLang="en-US" sz="1200" dirty="0">
                <a:solidFill>
                  <a:schemeClr val="tx1"/>
                </a:solidFill>
                <a:latin typeface="Times New Roman" pitchFamily="18" charset="0"/>
                <a:cs typeface="Times New Roman" pitchFamily="18" charset="0"/>
                <a:sym typeface="+mn-ea"/>
              </a:rPr>
              <a:t>тамызда түнде </a:t>
            </a:r>
            <a:r>
              <a:rPr lang="kk-KZ" altLang="en-US" sz="1200" b="1" dirty="0">
                <a:solidFill>
                  <a:schemeClr val="tx1"/>
                </a:solidFill>
                <a:latin typeface="Times New Roman" pitchFamily="18" charset="0"/>
                <a:cs typeface="Times New Roman" pitchFamily="18" charset="0"/>
                <a:sym typeface="+mn-ea"/>
              </a:rPr>
              <a:t>сейуіліне</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049652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28550</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5406</cp:revision>
  <cp:lastPrinted>2021-07-01T07:38:07Z</cp:lastPrinted>
  <dcterms:created xsi:type="dcterms:W3CDTF">2018-03-27T06:03:00Z</dcterms:created>
  <dcterms:modified xsi:type="dcterms:W3CDTF">2026-08-20T08:16:43Z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