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86130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0462590"/>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түнде</a:t>
            </a:r>
            <a:r>
              <a:rPr lang="kk-KZ" sz="1100" dirty="0" smtClean="0">
                <a:solidFill>
                  <a:srgbClr val="000000"/>
                </a:solidFill>
                <a:latin typeface="Times New Roman"/>
              </a:rPr>
              <a:t> </a:t>
            </a:r>
            <a:r>
              <a:rPr lang="kk-KZ" sz="1100" dirty="0">
                <a:solidFill>
                  <a:srgbClr val="000000"/>
                </a:solidFill>
                <a:latin typeface="Times New Roman"/>
              </a:rPr>
              <a:t>өткінші жаңбыр, </a:t>
            </a:r>
            <a:r>
              <a:rPr lang="kk-KZ" sz="1100" dirty="0" smtClean="0">
                <a:solidFill>
                  <a:srgbClr val="000000"/>
                </a:solidFill>
                <a:latin typeface="Times New Roman"/>
              </a:rPr>
              <a:t>найзағай. </a:t>
            </a:r>
            <a:r>
              <a:rPr lang="kk-KZ" sz="1100" dirty="0">
                <a:solidFill>
                  <a:srgbClr val="000000"/>
                </a:solidFill>
                <a:latin typeface="Times New Roman"/>
              </a:rPr>
              <a:t>Жел </a:t>
            </a:r>
            <a:r>
              <a:rPr lang="kk-KZ" sz="1100" dirty="0" smtClean="0">
                <a:solidFill>
                  <a:srgbClr val="000000"/>
                </a:solidFill>
                <a:latin typeface="Times New Roman"/>
              </a:rPr>
              <a:t>сол</a:t>
            </a:r>
            <a:r>
              <a:rPr lang="kk-KZ" sz="1100" dirty="0" smtClean="0">
                <a:solidFill>
                  <a:srgbClr val="000000"/>
                </a:solidFill>
                <a:latin typeface="Times New Roman"/>
              </a:rPr>
              <a:t>түстік-батыстан соғады</a:t>
            </a:r>
            <a:r>
              <a:rPr lang="kk-KZ" sz="1100" dirty="0">
                <a:solidFill>
                  <a:srgbClr val="000000"/>
                </a:solidFill>
                <a:latin typeface="Times New Roman"/>
              </a:rPr>
              <a:t>, күші 9-14 м/с. Ауа 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күндіз </a:t>
            </a:r>
            <a:r>
              <a:rPr lang="kk-KZ" sz="1100" dirty="0" smtClean="0">
                <a:solidFill>
                  <a:srgbClr val="000000"/>
                </a:solidFill>
                <a:latin typeface="Times New Roman"/>
              </a:rPr>
              <a:t>30-32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22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солтүстік-батыстан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7-12 </a:t>
            </a:r>
            <a:r>
              <a:rPr lang="ru-RU" sz="1100" dirty="0">
                <a:solidFill>
                  <a:srgbClr val="000000"/>
                </a:solidFill>
                <a:latin typeface="Times New Roman"/>
              </a:rPr>
              <a:t>м/с</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18-20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381321"/>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44588</TotalTime>
  <Words>564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7957</cp:revision>
  <cp:lastPrinted>2021-07-01T03:56:27Z</cp:lastPrinted>
  <dcterms:created xsi:type="dcterms:W3CDTF">2018-03-27T06:03:00Z</dcterms:created>
  <dcterms:modified xsi:type="dcterms:W3CDTF">2026-08-20T06:47:31Z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