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84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233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днем небольшой дождь, гроза. Ветер северо-восточный 3-8, днем порывы 11 м/с. Температура воздуха ночью 18-20, днем 28-30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19-21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465178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30622</TotalTime>
  <Words>784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7568</cp:revision>
  <cp:lastPrinted>2021-07-01T09:11:30Z</cp:lastPrinted>
  <dcterms:created xsi:type="dcterms:W3CDTF">2018-03-27T06:03:00Z</dcterms:created>
  <dcterms:modified xsi:type="dcterms:W3CDTF">2026-08-21T06:44:39Z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