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4357" autoAdjust="0"/>
    <p:restoredTop sz="92000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1251927"/>
              </p:ext>
            </p:extLst>
          </p:nvPr>
        </p:nvGraphicFramePr>
        <p:xfrm>
          <a:off x="4953000" y="4000205"/>
          <a:ext cx="4757737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88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6056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6291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24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0.048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535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0.107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19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2.425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21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августа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22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августа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небольшой дождь, гроза. Ветер юго-западный ночью 5-10, днем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10-12,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24-26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/>
              <a:t>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22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23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дождь, гроза.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северный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, северо-восточный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520" cy="27699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/О.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Чумакова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21780</TotalTime>
  <Words>587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8938</cp:revision>
  <cp:lastPrinted>2021-07-01T03:56:27Z</cp:lastPrinted>
  <dcterms:created xsi:type="dcterms:W3CDTF">2018-03-27T06:03:00Z</dcterms:created>
  <dcterms:modified xsi:type="dcterms:W3CDTF">2026-08-21T07:20:28Z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