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5664399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 до 20 ч. 22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северо-западный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23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0908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37719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5955</cp:revision>
  <cp:lastPrinted>2025-12-12T07:56:19Z</cp:lastPrinted>
  <dcterms:created xsi:type="dcterms:W3CDTF">2018-03-27T06:03:00Z</dcterms:created>
  <dcterms:modified xsi:type="dcterms:W3CDTF">2026-08-21T06:26:11Z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