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58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76779583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Ночью и утром туман. Ветер юго-восточный с переходом на юго-западный 3-8 м/с. Температура воздуха ночью 9-11, днем 24-26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гроза, днем град, шквал. Ветер юго-восточный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814907"/>
              </p:ext>
            </p:extLst>
          </p:nvPr>
        </p:nvGraphicFramePr>
        <p:xfrm>
          <a:off x="5103847" y="4149080"/>
          <a:ext cx="4536504" cy="2241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29047</TotalTime>
  <Words>651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5488</cp:revision>
  <cp:lastPrinted>2021-07-01T03:56:27Z</cp:lastPrinted>
  <dcterms:created xsi:type="dcterms:W3CDTF">2018-03-27T06:03:00Z</dcterms:created>
  <dcterms:modified xsi:type="dcterms:W3CDTF">2026-08-21T07:45:36Z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