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3024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02757872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с переходом на юго-западный 3-8 м/с. Температура воздуха ночью 15-17, днем 28-30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8909499"/>
              </p:ext>
            </p:extLst>
          </p:nvPr>
        </p:nvGraphicFramePr>
        <p:xfrm>
          <a:off x="4985308" y="4365104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6309</TotalTime>
  <Words>548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1275</cp:revision>
  <cp:lastPrinted>2021-07-01T03:56:27Z</cp:lastPrinted>
  <dcterms:created xsi:type="dcterms:W3CDTF">2024-09-22T07:48:17Z</dcterms:created>
  <dcterms:modified xsi:type="dcterms:W3CDTF">2026-08-21T08:00:26Z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