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01540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Ночью и утром туман.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 м/с. Температура воздуха ночью 8-10, днем 24-26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23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1-13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843747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61291</TotalTime>
  <Words>643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8344</cp:revision>
  <cp:lastPrinted>2025-08-12T06:13:34Z</cp:lastPrinted>
  <dcterms:created xsi:type="dcterms:W3CDTF">2018-03-27T06:03:00Z</dcterms:created>
  <dcterms:modified xsi:type="dcterms:W3CDTF">2026-08-21T07:02:59Z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