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2107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78094544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юго-восточный с переходом на юго-западный 3-8 м/с. Температура воздуха ночью 9-11, днем 24-26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гроза, днем град, шквал. Ветер юго-восточный 9-14 м/с. Температура воздуха ночью 12-14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6646450"/>
              </p:ext>
            </p:extLst>
          </p:nvPr>
        </p:nvGraphicFramePr>
        <p:xfrm>
          <a:off x="4953000" y="4094578"/>
          <a:ext cx="4643470" cy="2064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26060</TotalTime>
  <Words>606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5327</cp:revision>
  <cp:lastPrinted>2021-07-01T03:56:27Z</cp:lastPrinted>
  <dcterms:created xsi:type="dcterms:W3CDTF">2018-03-27T06:03:00Z</dcterms:created>
  <dcterms:modified xsi:type="dcterms:W3CDTF">2026-08-21T07:43:57Z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