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4308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гроза. Ветер юго-западный с переходом на северо-западный ночью 4-9, днем 7-12, порывы 15-18 м/с. Температура воздуха ночью 10-12, днем 22-24 тепла. </a:t>
            </a:r>
          </a:p>
          <a:p>
            <a:pPr algn="just"/>
            <a:endParaRPr lang="kk-KZ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73450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30729</TotalTime>
  <Words>700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5262</cp:revision>
  <cp:lastPrinted>2026-04-01T06:23:53Z</cp:lastPrinted>
  <dcterms:created xsi:type="dcterms:W3CDTF">2018-03-27T06:03:00Z</dcterms:created>
  <dcterms:modified xsi:type="dcterms:W3CDTF">2026-08-21T07:12:39Z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