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791995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8010" y="2415146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787737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северо-западный, северный 5-10 м/с. Температура воздуха ночью 19-21, днем 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30004</TotalTime>
  <Words>573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4379</cp:revision>
  <cp:lastPrinted>2021-10-15T03:50:29Z</cp:lastPrinted>
  <dcterms:created xsi:type="dcterms:W3CDTF">2018-03-27T06:03:00Z</dcterms:created>
  <dcterms:modified xsi:type="dcterms:W3CDTF">2026-08-21T06:47:38Z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