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296186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Ветер юго-западный с переходом на северо-западный 7-12 м/с. Температура воздуха ночью 6-8, днем 20-22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4-9 м/с. Температура воздуха 5-7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894657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22662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4677</cp:revision>
  <cp:lastPrinted>2021-10-14T11:15:53Z</cp:lastPrinted>
  <dcterms:created xsi:type="dcterms:W3CDTF">2018-03-27T06:03:00Z</dcterms:created>
  <dcterms:modified xsi:type="dcterms:W3CDTF">2026-08-21T07:23:24Z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