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488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67954636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kk-KZ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233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загрязняющих веществ в атмосфере города.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7185593"/>
              </p:ext>
            </p:extLst>
          </p:nvPr>
        </p:nvGraphicFramePr>
        <p:xfrm>
          <a:off x="4991355" y="4193139"/>
          <a:ext cx="4747702" cy="2217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758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8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08000" algn="just"/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Переменная </a:t>
            </a:r>
            <a:r>
              <a:rPr lang="ru-RU" sz="1100" kern="1400" dirty="0">
                <a:solidFill>
                  <a:srgbClr val="000000"/>
                </a:solidFill>
                <a:latin typeface="Times New Roman"/>
                <a:ea typeface="Times New Roman"/>
              </a:rPr>
              <a:t>облачность, днем кратковременный дождь, гроза, град, шквал. Ветер северо-западный 9-14, днем порывы 15-20 м/с. Температура воздуха ночью 16-18, днем 28-30 тепла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.</a:t>
            </a:r>
          </a:p>
          <a:p>
            <a:pPr lvl="0" indent="108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погоды на ночь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без осадков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 Ветер 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Calibri"/>
              </a:rPr>
              <a:t>север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ный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 5-10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13-15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тепла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Оспанова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43185</TotalTime>
  <Words>604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7274</cp:revision>
  <cp:lastPrinted>2021-07-01T03:56:27Z</cp:lastPrinted>
  <dcterms:created xsi:type="dcterms:W3CDTF">2018-03-27T06:03:00Z</dcterms:created>
  <dcterms:modified xsi:type="dcterms:W3CDTF">2026-08-21T07:06:39Z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