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2059244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22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дождь, гроза. Ветер южный, юго-западный 9-14, днем порывы 15 м/с. Температура воздуха ночью 10-12, днем 24-26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-западный 9-14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15-17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60183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29435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4505</cp:revision>
  <cp:lastPrinted>2021-07-01T03:56:27Z</cp:lastPrinted>
  <dcterms:created xsi:type="dcterms:W3CDTF">2018-03-27T06:03:00Z</dcterms:created>
  <dcterms:modified xsi:type="dcterms:W3CDTF">2026-08-21T07:49:29Z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