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5490" autoAdjust="0"/>
  </p:normalViewPr>
  <p:slideViewPr>
    <p:cSldViewPr showGuides="1">
      <p:cViewPr>
        <p:scale>
          <a:sx n="125" d="100"/>
          <a:sy n="125" d="100"/>
        </p:scale>
        <p:origin x="-1723"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3001674"/>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sz="1200" b="1" dirty="0" smtClean="0">
                <a:latin typeface="Times New Roman" panose="02020603050405020304" pitchFamily="18" charset="0"/>
                <a:cs typeface="Times New Roman" panose="02020603050405020304" pitchFamily="18" charset="0"/>
              </a:rPr>
              <a:t>тамыз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88513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және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таңертең</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тұман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Оңтүстік-шығыстан</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соққан</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жел</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оңтүстік-батысқа</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ауысады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күші</a:t>
            </a:r>
            <a:r>
              <a:rPr lang="ru-RU" sz="1150" dirty="0" smtClean="0">
                <a:latin typeface="Times New Roman" pitchFamily="18" charset="0"/>
                <a:cs typeface="Times New Roman" pitchFamily="18" charset="0"/>
              </a:rPr>
              <a:t> 3-8 </a:t>
            </a:r>
            <a:r>
              <a:rPr lang="ru-RU" sz="1150" dirty="0">
                <a:latin typeface="Times New Roman" pitchFamily="18" charset="0"/>
                <a:cs typeface="Times New Roman" pitchFamily="18" charset="0"/>
              </a:rPr>
              <a:t>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9-11,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a:latin typeface="Times New Roman" pitchFamily="18" charset="0"/>
                <a:cs typeface="Times New Roman" pitchFamily="18" charset="0"/>
              </a:rPr>
              <a:t>24-26 </a:t>
            </a:r>
            <a:r>
              <a:rPr lang="ru-RU" sz="1150" smtClean="0">
                <a:latin typeface="Times New Roman" pitchFamily="18" charset="0"/>
                <a:cs typeface="Times New Roman" pitchFamily="18" charset="0"/>
              </a:rPr>
              <a:t>градус жылы</a:t>
            </a:r>
            <a:r>
              <a:rPr lang="ru-RU" sz="1150" dirty="0">
                <a:latin typeface="Times New Roman" pitchFamily="18" charset="0"/>
                <a:cs typeface="Times New Roman" pitchFamily="18" charset="0"/>
              </a:rPr>
              <a:t>.</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23 </a:t>
            </a:r>
            <a:r>
              <a:rPr lang="kk-KZ" altLang="ru-RU" sz="1150" b="1" dirty="0">
                <a:latin typeface="Times New Roman" panose="02020603050405020304" pitchFamily="18" charset="0"/>
                <a:cs typeface="Times New Roman" panose="02020603050405020304" pitchFamily="18" charset="0"/>
              </a:rPr>
              <a:t>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22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23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13-15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30260630"/>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26038</TotalTime>
  <Words>562</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5317</cp:revision>
  <cp:lastPrinted>2021-07-01T03:56:27Z</cp:lastPrinted>
  <dcterms:created xsi:type="dcterms:W3CDTF">2018-03-27T06:03:00Z</dcterms:created>
  <dcterms:modified xsi:type="dcterms:W3CDTF">2026-08-21T07:51:42Z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