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77745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21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Оңтүстіктен, оңтүстік-батыстан жел соғады, күші 9-14, күндіз екпіні 15 м/с. Ауа температурасы түнде 10-12, күндіз 24-26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9-14 м/с. Ауа температурасы 15-17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57633162"/>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23097</TotalTime>
  <Words>585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4423</cp:revision>
  <cp:lastPrinted>2021-07-01T07:38:07Z</cp:lastPrinted>
  <dcterms:created xsi:type="dcterms:W3CDTF">2018-03-27T06:03:00Z</dcterms:created>
  <dcterms:modified xsi:type="dcterms:W3CDTF">2026-08-21T07:49:32Z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