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5270447"/>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21</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Солтүстік-батыстан, батыстан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23 </a:t>
            </a:r>
            <a:r>
              <a:rPr lang="kk-KZ" altLang="ru-RU" sz="12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Солтүстіктен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м/с</a:t>
            </a:r>
            <a:r>
              <a:rPr lang="kk-KZ" sz="1200" dirty="0" smtClean="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0856638"/>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0.413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1559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1.713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50972</TotalTime>
  <Words>530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7213</cp:revision>
  <cp:lastPrinted>2021-07-01T07:38:07Z</cp:lastPrinted>
  <dcterms:created xsi:type="dcterms:W3CDTF">2018-03-27T06:03:00Z</dcterms:created>
  <dcterms:modified xsi:type="dcterms:W3CDTF">2026-08-21T07:08:16Z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