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94678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Оңтүстік-батыстан соғатын жел солтүстік-батысқа ауысады, күші түнде 4-9, күндіз 7-12,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шығыстан соғады, күші 4-9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2232969676"/>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76773" y="2371634"/>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26179</TotalTime>
  <Words>670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5118</cp:revision>
  <cp:lastPrinted>2021-07-01T03:56:27Z</cp:lastPrinted>
  <dcterms:created xsi:type="dcterms:W3CDTF">2018-03-27T06:03:00Z</dcterms:created>
  <dcterms:modified xsi:type="dcterms:W3CDTF">2026-08-21T07:12:41Z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