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073882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21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21</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940087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0736"/>
            <a:ext cx="4257035" cy="1792798"/>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22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21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22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Батыстан жел соғады, күші 7-12 м/с. Ауа температурасы түнде 8-10, күндіз 24-26 жылы.</a:t>
            </a:r>
          </a:p>
          <a:p>
            <a:pPr indent="176213"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3</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22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3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бұлтты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en-US" sz="1100" dirty="0">
                <a:latin typeface="Times New Roman" panose="02020603050405020304" pitchFamily="18" charset="0"/>
                <a:cs typeface="Times New Roman" panose="02020603050405020304" pitchFamily="18" charset="0"/>
              </a:rPr>
              <a:t>1</a:t>
            </a:r>
            <a:r>
              <a:rPr lang="ru-RU" sz="1100">
                <a:latin typeface="Times New Roman" panose="02020603050405020304" pitchFamily="18" charset="0"/>
                <a:cs typeface="Times New Roman" panose="02020603050405020304" pitchFamily="18" charset="0"/>
              </a:rPr>
              <a:t>1-13</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57081</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7961</cp:revision>
  <cp:lastPrinted>2025-07-15T07:11:11Z</cp:lastPrinted>
  <dcterms:created xsi:type="dcterms:W3CDTF">2018-03-27T06:03:00Z</dcterms:created>
  <dcterms:modified xsi:type="dcterms:W3CDTF">2026-08-21T07:02:51Z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