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588796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22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Жел солтүстіктен, солтүстік-батыстан соғады, күші 7-12 м/с. Ауаның температурасы түнде 19-21, күндіз 32-34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23 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солтүстік-батыстан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7-12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21-23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13688642"/>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0.188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0.715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5875351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18259</TotalTime>
  <Words>549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4452</cp:revision>
  <cp:lastPrinted>2021-07-01T07:38:07Z</cp:lastPrinted>
  <dcterms:created xsi:type="dcterms:W3CDTF">2018-03-27T06:03:00Z</dcterms:created>
  <dcterms:modified xsi:type="dcterms:W3CDTF">2026-08-21T06:00:28Z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