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1955095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23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гроза, днем временами сильный дождь, град, шквал. Ветер юго-западный с переходом на северо-западный 9-14, днем порывы 15-20 м/с. Температура воздуха ночью 13-15, днем 18-20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августа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августа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северо-восточный, северный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9-14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10-12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2204379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29450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4506</cp:revision>
  <cp:lastPrinted>2021-07-01T03:56:27Z</cp:lastPrinted>
  <dcterms:created xsi:type="dcterms:W3CDTF">2018-03-27T06:03:00Z</dcterms:created>
  <dcterms:modified xsi:type="dcterms:W3CDTF">2026-08-22T08:08:54Z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