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323009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восточный 7-12 м/с. Температура воздуха ночью 5-7, днем 23-25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5-10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440316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22747</TotalTime>
  <Words>618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4682</cp:revision>
  <cp:lastPrinted>2021-10-14T11:15:53Z</cp:lastPrinted>
  <dcterms:created xsi:type="dcterms:W3CDTF">2018-03-27T06:03:00Z</dcterms:created>
  <dcterms:modified xsi:type="dcterms:W3CDTF">2026-08-22T06:00:39Z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