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3024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53276024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временами дождь, гроза. Ветер северо-западный с переходом на юго-западный 7-12, днем порывы 15-18 м/с. Температура воздуха ночью 18-20, днем 27-29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Прогноз погоды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ночь 24 августа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7272340"/>
              </p:ext>
            </p:extLst>
          </p:nvPr>
        </p:nvGraphicFramePr>
        <p:xfrm>
          <a:off x="4986306" y="4419203"/>
          <a:ext cx="4759297" cy="20491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6312</TotalTime>
  <Words>556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1277</cp:revision>
  <cp:lastPrinted>2021-07-01T03:56:27Z</cp:lastPrinted>
  <dcterms:created xsi:type="dcterms:W3CDTF">2024-09-22T07:48:17Z</dcterms:created>
  <dcterms:modified xsi:type="dcterms:W3CDTF">2026-08-22T08:08:26Z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