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34996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воздуха ночью 10-12, днем 28-30 тепла.</a:t>
            </a:r>
          </a:p>
          <a:p>
            <a:pPr algn="just"/>
            <a:endParaRPr lang="kk-KZ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7-12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646384"/>
              </p:ext>
            </p:extLst>
          </p:nvPr>
        </p:nvGraphicFramePr>
        <p:xfrm>
          <a:off x="5039724" y="4429728"/>
          <a:ext cx="4691064" cy="1791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720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22868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4704</cp:revision>
  <cp:lastPrinted>2021-07-01T03:56:27Z</cp:lastPrinted>
  <dcterms:created xsi:type="dcterms:W3CDTF">2018-03-27T06:03:00Z</dcterms:created>
  <dcterms:modified xsi:type="dcterms:W3CDTF">2026-08-22T05:59:53Z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